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01:34.31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24575,'40'0'0,"-10"0"0,48 0 0,-25 0 0,18 0 0,-1 0 0,-17 0 0,15 0 0,-26 5 0,-2-3 0,-10 4 0,-7-1 0,-7-4 0,5 4 0,-10-5 0,4 0 0,-6 0 0,1 0 0,-1 0 0,0 0 0,-1 0 0,1 0 0,0 0 0,0 0 0,0 0 0,0 0 0,0 0 0,-1 0 0,-7 0 0,2 0 0,-7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8:09:23.241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18.203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79 16324,'7'0'0,"19"0"3597,25 0-3597,37 0 0,-15 0 0,10 0-1914,5 0 1,9 0 0,0 0 1913,-9 0 0,0 0 0,2 0 0,-13 0 0,2 0 0,1 0 0,-1 0-222,0 0 0,1 0 0,-1 0 0,-1 0 222,17 0 0,-2 0 0,4 0 0,-11 0 0,3 0 0,1 0 0,-1 0 0,-6 0 0,-1 0 0,0 0 0,-2 0 0,18 3 0,-1 1 0,-5 0-18,-20-1 0,-4 0 1,0 1 17,4 2 0,0 2 0,-6-1-323,1 2 1,-2 0 322,12 1 0,0-1 0,-13-3 0,-3-1 1933,-6 3 0,-2-1-1933,43-6 0,-36 3 0,1-1 0,-10-2 0,0-2 0,10 1 0,0 0 0,34 0 0,-40 0 0,-2 0 0,36 0 0,-37 1 0,1-2 0,44-6 0,-42 2 0,1 0 0,0-4 0,-1 1 0,42-2 0,-14-3 0,-11 11 3820,-9-4-3820,-3 6 2335,-16 0-2335,5-6 1405,-13 5-1405,13-5 554,-14 6-554,7 0 0,-1-6 0,-5 5 0,13-5 0,-13 6 0,-1-4 0,-3 3 0,-5-4 0,7 5 0,-7 0 0,-1 0 0,0 0 0,-5 0 0,4-4 0,1 3 0,-5-3 0,11 4 0,-5-6 0,7 5 0,7-4 0,-5 0 0,5 4 0,1-4 0,-6 5 0,13 0 0,-14-5 0,7 4 0,-1-4 0,-5 5 0,6 0 0,-9 0 0,1-5 0,-7 3 0,5-3 0,-4 5 0,5 0 0,1 0 0,0 0 0,7 0 0,3-5 0,7 3 0,9-4 0,-6 6 0,15-6 0,-15 4 0,6-4 0,-8 6 0,-9 0 0,-1 0 0,-9 0 0,-5 0 0,-3 0 0,-10 0 0,-2 0 0,-5 0 0,0-4 0,0 3 0,0-2 0,0 3 0,-4 0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0.47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24575,'59'0'0,"25"0"0,-3 0 0,9 0-1140,-17 0 1,4 0-1,2 0 1140,14 0 0,4 0 0,3 0-1441,-14 0 0,2 0 1,1 0-1,2 0 1441,-11 0 0,0 0 0,2 0 0,-1 0 0,0 0 0,17 0 0,0 0 0,-2 0 0,-2 0 0,-11 0 0,-2 0 0,-1 0 0,0 0-329,4 0 0,1 0 1,-1 0-1,-2 0 329,12 0 0,-3 0 0,2 0-542,-16 0 1,2 0 0,0 0 0,-1 0 541,-1 0 0,0 0 0,-1 0 0,-3 0-223,11 0 0,-3 0 0,0 0 223,-1 0 0,1 0 0,-1 0 0,-5 0 0,-1 0 0,0 0 0,-5 0 0,0 0 0,0 0 0,5 0 0,0 0 0,-3 0 887,17 0 1,0 0-888,-17 0 0,3 0 0,-3 0 0,17 0 0,0 0 0,-16 0 0,3 0 0,-3 0 0,16 0 0,0 0 0,12 0 0,-1 0 0,-19 0 0,-3 0 883,-12 0 0,2 0-883,23 0 0,-5 0 2223,4 0-2223,-8 0 0,0 0 0,7 0 0,-34 0 0,0 0 0,42 0 2136,0 0-2136,-11 7 0,8-6 0,-18 6 0,8-7 2057,-11 6-2057,0-4 1647,0 4-1647,0-6 0,10 0 0,-7 6 240,-16-1 0,1 0-240,11 4 0,-14-1 0,3 0 0,-2-3 0,0 1 0,-5-2 0,0 1 0,10 0 0,0-1 0,-2 1 0,-4-1 0,24-2 0,-22 5 0,1 1 0,37-6 0,2 5 0,-1-7 0,-5 0 0,-18 0 0,7 0 539,-19 0-539,7 0 97,-17 0-97,17 0 0,-17 0 0,17 0 0,-7 0 0,-9 0 0,0 0 0,10 0 0,-7 0 0,0 0 0,12 0 0,26 0 0,-9 0 0,7 0 0,-18 0 0,7 0 611,-19 0-611,7 0 0,-17 0 0,8 0 0,-1 0 0,-6 0 0,15 0 0,-6-6 0,0 4 0,6-4 0,-6-1 0,0 6 0,-3-11 0,-8 10 0,-1-4 0,0 6 0,-7-5 0,-3 4 0,-7-4 0,7 5 0,-5 0 0,5 0 0,1 0 0,-7 0 0,15 0 0,-15 0 0,15 0 0,-7 0 0,0 0 0,7 0 0,-7 0 0,8 0 0,1 6 0,-1-5 0,0 11 0,0-11 0,1 5 0,-9-1 0,6-4 0,-13 4 0,5-5 0,-7 0 0,0 5 0,-1-4 0,-5 8 0,4-3 0,-11 0 0,4-1 0,-5-1 0,-6-3 0,4 8 0,-9-8 0,4 3 0,-8-4 0,-2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4.742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7193 24575,'0'-80'0,"0"-1"0,3 9 0,1-5 0,2-4 0,0 4 0,0-5 0,1-2 0,0 4-2278,-2-15 1,-1 2 0,5 0 2277,9-5 0,3 1 0,-3 2 0,-11 15 0,-2 1 0,3 0 0,9-10 0,4-2 0,-3 1 0,-7 2 0,-4 0 0,1 4 0,3 12 1,1 3 0,-3 3-1,-2-12 0,-2 4 0,4-2 0,-1 6 389,-6-18-389,6 6 0,2-1 0,-2 28 0,0 0 0,-1-34 0,0 0 0,4 31 0,0 1 0,-1-17 0,-1-2 0,0 7 0,2-2-766,8-12 1,0-2 765,-8 0 0,0-2 0,9-8 0,-1 3 0,-9 23 0,1 3 1044,6-9 1,1 4-1045,-1-18 644,-5 40 1,0 1-645,3-26 1209,-3 22-1209,-1 17 2093,0 9-2093,-2 11 953,-4 2-953,4-14 339,14-25-339,1-14 0,11-7 0,0 3 0,-6 7-778,3 8 1,5-4 777,-4 4 0,0 0 0,2-6 0,0 1-307,3 7 0,-2 3 307,3-23-15,14 4 15,-20 16 0,4 13 0,-13 8 1503,19-8-1503,-1 0 664,-2 5-664,5-3 17,-17 20-17,32-41 0,0 11 0,3-8 0,2-1 0,-27 24 0,9-15 0,-17 18 0,-2 7 0,-13 5 0,-2 7 0,-4-2 0,-5 5 0,0 0 0,-4 0 0,0 0 0,5-11 0,9-20 0,22-19 0,-5-6 0,22-20 0,-27 33 0,-1 0 0,14-23 0,-10 21 0,-2 2 0,1-4 0,4-1 0,-7 6 0,-8 22 0,-2 2 0,-6 12 0,-4 1 0,-1 6 0,-4 0 0,0 0 0,0 3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7:59:27.314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24575,'12'0'0,"2"0"0,5 0 0,7 0 0,-6 0 0,6 4 0,-7-3 0,1 8 0,-6-8 0,-1 7 0,-5-7 0,0 6 0,0-6 0,-4 5 0,3-5 0,-3 3 0,4-1 0,-1-2 0,1 2 0,0-3 0,-1 3 0,1-2 0,0 6 0,-1-6 0,0 2 0,0 1 0,0-3 0,1 2 0,0-3 0,0 4 0,0-3 0,-4 6 0,0-3 0,-4 3 0,0 0 0,0 0 0,-4-3 0,0 2 0,-4-2 0,1 4 0,2-1 0,-1-3 0,1 4 0,0-4 0,-2 1 0,3 2 0,-5-3 0,1 1 0,4 2 0,-4-3 0,4 1 0,-4 2 0,3-2 0,-2-1 0,6 3 0,-3-3 0,1 1 0,2 2 0,-3-3 0,4 4 0,-4-4 0,4 3 0,-4-3 0,4 3 0,0 0 0,0 0 0,0 0 0,0 0 0,0 0 0,0 0 0,0 1 0,0-1 0,0 0 0,0 0 0,0 1 0,0-1 0,0 1 0,0 0 0,0-1 0,0 1 0,0-1 0,0 1 0,0-1 0,0 0 0,3-3 0,-2-1 0,1-3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45.606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48 24575,'39'0'0,"-20"0"0,33 0 0,-18 0 0,30 0 0,-7 0 0,-4 0 0,-11 0 0,-14 0 0,17 0 0,-6 0 0,-5 0 0,-4 0 0,-4 0 0,-4 0 0,7 0 0,-17 0 0,11 0 0,-11 0 0,11 0 0,-2 0 0,9 0 0,-3 0 0,9 0 0,-3 0 0,5 0 0,-1 0 0,1-5 0,0 4 0,0-4 0,-5 5 0,3 0 0,-9 0 0,-2 0 0,-5 0 0,-1 0 0,-8 0 0,7 0 0,-7 0 0,8 0 0,-3 0 0,7 0 0,-7-4 0,8 3 0,-4-3 0,11 4 0,-5-4 0,10 3 0,-9-4 0,4 1 0,-6 3 0,0-4 0,0 5 0,0 0 0,-5 0 0,-1 0 0,-5 0 0,0 0 0,1 0 0,-1 0 0,0 0 0,-3 0 0,2 0 0,-6 0 0,6 0 0,3 0 0,-1 0 0,9 0 0,-4 0 0,5 0 0,0 0 0,0 0 0,0 0 0,0 0 0,0 0 0,-5 0 0,4 0 0,-4 0 0,0 0 0,4 0 0,-8 0 0,7 0 0,-7 0 0,8 0 0,-4 0 0,5 0 0,0 0 0,0 0 0,0 0 0,0 0 0,6 0 0,-5 0 0,5 0 0,-1 0 0,-3 0 0,9 0 0,-9 0 0,4 0 0,-1 0 0,-3 0 0,3 0 0,-5 0 0,0 0 0,0 0 0,0 0 0,0 0 0,0 0 0,0 0 0,0 0 0,-5 0 0,4 0 0,-8 0 0,7 0 0,-2 0 0,4 0 0,0 0 0,0 0 0,0 0 0,5 0 0,-3 0 0,16 0 0,-15 0 0,22 0 0,-16 0 0,11 0 0,-7 0 0,0 0 0,0 0 0,-6 0 0,5 0 0,-11 0 0,5 0 0,-6 0 0,-5-3 0,4 2 0,-4-3 0,5 4 0,0 0 0,0 0 0,0 0 0,0 0 0,0 0 0,0 0 0,0 0 0,-5 0 0,4 0 0,-9 0 0,9 0 0,-8 0 0,3 0 0,-5 0 0,5 0 0,-4 0 0,4 0 0,0 0 0,-3 0 0,8 0 0,-4 0 0,0 0 0,4 0 0,-4 0 0,5 0 0,-5 0 0,4 0 0,-4 0 0,0 0 0,4 0 0,-8 0 0,3 0 0,-9 0 0,4 0 0,-7 0 0,2 0 0,-3 0 0,0 0 0,0 0 0,-3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49.25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0 197 24575,'45'0'0,"-1"0"0,0 0 0,-2 0 0,2 0-771,-1 0 1,8 0-1,1 0 1,-5 0 770,15 0 0,1 0 0,-13 0 0,4 0 0,1 0 0,-6 0 0,8 0 0,0 0-621,5 0 1,6 0-1,-11 0 621,-21 0 0,-4 0 0,5 0 0,0 0 319,3 0 0,-2 0-319,18 0-130,-2 0 130,-9 0 1364,-7 0-1364,-6 0 2330,4 0-2330,-9 0 577,9 0-577,-3 0 165,4 0-165,8-11 0,-5 8 0,12-8 0,-13 11 0,13-6 0,-12 5 0,-1-9 0,-3 9 0,-4-4 0,1 1 0,-3 3 0,-5-3 0,0 4 0,-5 0 0,4-5 0,-4 4 0,5-3 0,0 4 0,0 0 0,0 0 0,6 0 0,-5 0 0,5 0 0,-6-5 0,0 4 0,0-3 0,0 4 0,0 0 0,-5-4 0,4 3 0,-4-2 0,1 3 0,2 0 0,-2 0 0,3 0 0,1 0 0,0 0 0,0 0 0,0 0 0,6 0 0,-4 0 0,9 0 0,-10 0 0,11 0 0,-11 0 0,5 0 0,0 0 0,-5 0 0,5 0 0,-6 0 0,0 0 0,0 0 0,0 0 0,6 0 0,-5 0 0,5 0 0,-6 0 0,0 0 0,0 0 0,5 0 0,-3 0 0,4 0 0,-1 0 0,-3 0 0,9 0 0,-9 0 0,9 0 0,-4 0 0,6 0 0,7 0 0,-5 0 0,12 0 0,-13 0 0,21 0 0,-12 0 0,13 0 0,-14 0 0,5 0 0,-13 0 0,6 0 0,0 0 0,-11 0 0,9 0 0,-11 0 0,1 0 0,3 0 0,-4 0 0,6 0 0,-6 0 0,5 0 0,-11 0 0,11 0 0,-11 0 0,5 0 0,0 0 0,1 0 0,0-5 0,5 4 0,-5-3 0,6 4 0,-6 0 0,5 0 0,-5 0 0,6-5 0,0 3 0,-6-3 0,4 0 0,-3 4 0,-1-4 0,4 5 0,-4-5 0,6 4 0,-5-4 0,3 0 0,-4 4 0,6-4 0,0 5 0,0 0 0,0 0 0,-6 0 0,5 0 0,-5 0 0,0 0 0,5 0 0,-11 0 0,5 0 0,-6 0 0,-5 0 0,4 0 0,-4 0 0,5 0 0,0 0 0,0 0 0,0 0 0,0 0 0,0 0 0,0 0 0,0 0 0,6 0 0,-5 0 0,11 0 0,-5 0 0,6 0 0,0 0 0,0-5 0,0 4 0,0-4 0,0 5 0,6-6 0,-4 5 0,5-10 0,-7 10 0,0-9 0,-6 9 0,-1-9 0,-1 9 0,-8-3 0,3 4 0,-6 0 0,-7 0 0,2 0 0,-8 0 0,0 0 0,-3 0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21:39:52.019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1 211 23848,'6'-3'0,"20"0"0,18 3 0,-5 0 0,4 0 180,-3 0 0,5 0-180,10 0 0,7 0 0,-7 0-1095,-15 0 0,0 0 1095,10 0 0,7 0 0,-9 0 0,14 0 0,-22 0 0,2 0 102,-5 0 0,-2 0-102,26 0 0,-14 0 0,-2 0 164,-13 0-164,4 0 0,-3 0 0,-6 0 1742,8 0-1742,-7 0 447,10 0-447,7 0 0,-6 0 0,-5 0 0,1 0 0,3 0 0,-1-6 0,1 0 0,4 3 0,20-15 0,-9 16 0,0-9 0,-6 5 0,-2-1 0,-7-3 0,-6 9 0,-2-4 0,-5 5 0,-4 0 0,2 0 0,-7-4 0,3 3 0,-5-3 0,1 4 0,-1 0 0,5 0 0,7 0 0,0-4 0,11 3 0,-5-9 0,6 4 0,0 0 0,7-5 0,-6 5 0,6-1 0,-7-3 0,0 9 0,0-9 0,-6 9 0,-1-9 0,0 9 0,-5-3 0,0 4 0,4 0 0,-9 0 0,10-4 0,-6 2 0,6-2 0,-5 4 0,5 0 0,0 0 0,-5 0 0,5 0 0,-6 0 0,0 0 0,0 0 0,0 0 0,0 0 0,0 0 0,0 0 0,0 0 0,0 0 0,0 0 0,0 0 0,0 0 0,-1 0 0,7 0 0,-4 0 0,9 0 0,-4 0 0,6 0 0,-5 0 0,3-5 0,-4 4 0,6-4 0,-6 5 0,5-5 0,-15 4 0,7-4 0,-9 5 0,1 0 0,-2 0 0,-5 0 0,0 0 0,0 0 0,1 0 0,-1 0 0,0 0 0,1 0 0,-1 0 0,0 0 0,0 0 0,1 0 0,-1 0 0,0 0 0,5 0 0,-3 0 0,3 0 0,0 0 0,-4 0 0,9 0 0,-4 0 0,5 0 0,6 0 0,-5 0 0,5 0 0,0 0 0,-5 0 0,11 0 0,-11 0 0,0 0 0,-2 0 0,-9 0 0,5 0 0,-10 0 0,0 0 0,-4 0 0,0 0 0,-1 0 0,1 0 0,-1 0 0,1 0 0,-3 0 0,-1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3T18:09:22.36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A8B0-1ED9-E9C1-FA8F-6FC0512F4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35DA5-AFBC-6731-5ADE-D8D08C34E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22D75-2544-A232-1EC5-B919545DE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61BB0-A744-77B1-A3C6-884DC633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4B563-4B5A-9F87-8EE7-7A4833D36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28143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77D65-ACF0-BB80-6C18-52CA4C3A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4AFE4-025A-FA59-2B00-A69797054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F417F-8695-4C86-2261-0D46D2EC9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CE7B-9FCD-4DBE-3984-C0B91B4E8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F9CB0-2807-2895-BA17-BD06253B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75991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83F19-CF3B-ABB6-ABBD-3EE45E59E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96F842-7D44-27B7-9014-557F1EDDF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E6EA4-AF27-0492-C560-C2676780F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724DE-300D-FBEE-2ABB-8B768CA2F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B55FF-5B4D-247B-592A-5FA405745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04755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2F98E-73D9-BB8D-E3DC-2636C138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D39CB-9D83-19A5-B1C2-3828AEA5A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47C68-A3D5-2740-14BF-14678965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05325-D3AE-D20D-0257-FF0489C6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050B9-1388-7166-32CA-7C8A8BC2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91217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C5A8-27E6-7DA3-D9E3-43D2FD11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6E8AE-4136-0A8A-DA27-2418F6C06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78C56-EA80-5D7A-5081-2BF673615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4E33D-8480-A2F2-D6BA-5F01B808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0CC98-7A5E-DAD5-5DAC-E41BC6AE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1610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177E-FF1A-0C23-BDBA-98DBE3381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B2F8C-33E7-B697-B5D1-48C33A3D9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764BD-9F85-38FB-2BE3-D7861B3D1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B9E60-A962-2F17-4196-467467F6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3EC8C-33D7-F975-497F-1E7CF931A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E633F-DE34-0008-7575-89CFFF92B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521862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3B71-33A1-50D4-1414-E9C6E68A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F9E86-83C1-138E-DF40-FF2D5F7C0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A3EC9-D1D7-927D-73C4-F360AB41FB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317F7-C8FE-5A64-4954-450C986C6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A9A8E1-944C-2ACA-8696-97CFC65F4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5E26F8-F712-2A88-21FF-5A67B133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FB58DE-894F-77DF-7135-00357388E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C4BDE2-B7B9-9A2D-9D67-A005EFBD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626584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1D7B-FC00-8278-0F20-180271947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BB501F-72B9-ED14-C084-56E45D594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DF31-2EB6-E1AE-30FA-2FA0B07F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1F4B6-55C0-D1CA-061F-4924EF1A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66301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CAB2B6-DAE8-0EAC-9EC7-97DB96388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43408-0E2E-3745-742C-43561C867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79BAD-5C43-0ECC-3A93-ABBFE6831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066768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8AC1-005A-359D-304B-B9462F54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9EFC1-2293-9436-E564-1BAAE2D3B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527D49-6A54-713A-45FA-680F54303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7FD7D-CEDD-A165-5EED-A70B16D64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1974B-067C-515B-52E3-B26C739A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64CE4-4A6D-0828-377A-13C9D7FA4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65843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FF735-1B15-99EF-4188-B61496B83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BC4B5F-BF3B-1295-B429-16E01B6477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5D3E1-8E0B-B071-F75A-36F3403CA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1A8F2-BFE7-EB59-2E8F-F29C047CA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CCE1C-FFFA-AC5E-C7C9-68F2F678B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B82B7-C306-CD98-17F7-4E42AB71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65706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4DE24-9ABC-344E-745C-E264EEA3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3A850-B07F-B59F-412B-F3A452375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20959-B28B-4990-8C1A-0E81EAB1A8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27F126-7347-9D4F-84CE-D0ED09A39BB9}" type="datetimeFigureOut">
              <a:rPr lang="en-SK" smtClean="0"/>
              <a:t>04/11/2025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447B7-B3E2-B6BB-CBF1-80629F9331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1B73E-3CAC-CF8F-4294-664195907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15C500-4B1D-AF49-993E-287CF666DA64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48701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50.png"/><Relationship Id="rId12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5" Type="http://schemas.openxmlformats.org/officeDocument/2006/relationships/image" Target="../media/image10.png"/><Relationship Id="rId10" Type="http://schemas.openxmlformats.org/officeDocument/2006/relationships/customXml" Target="../ink/ink3.xml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1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customXml" Target="../ink/ink6.xml"/><Relationship Id="rId21" Type="http://schemas.openxmlformats.org/officeDocument/2006/relationships/image" Target="../media/image27.png"/><Relationship Id="rId7" Type="http://schemas.openxmlformats.org/officeDocument/2006/relationships/customXml" Target="../ink/ink8.xml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image" Target="../media/image11.png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customXml" Target="../ink/ink7.xml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Relationship Id="rId22" Type="http://schemas.openxmlformats.org/officeDocument/2006/relationships/image" Target="../media/image2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customXml" Target="../ink/ink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n object and a group of red zombies&#10;&#10;AI-generated content may be incorrect.">
            <a:extLst>
              <a:ext uri="{FF2B5EF4-FFF2-40B4-BE49-F238E27FC236}">
                <a16:creationId xmlns:a16="http://schemas.microsoft.com/office/drawing/2014/main" id="{9A143679-C3B0-AFAA-37B8-F985D7D41F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648" b="99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7F0875-0C69-42A2-541B-7103B41A6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305066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Mutation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93419-3D89-6EC8-3D13-F78D3231A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hunting mutants by RooCode, Stryker and Gemini</a:t>
            </a:r>
          </a:p>
          <a:p>
            <a:r>
              <a:rPr lang="en-SK" dirty="0">
                <a:solidFill>
                  <a:srgbClr val="FFFFFF"/>
                </a:solidFill>
              </a:rPr>
              <a:t>by </a:t>
            </a:r>
          </a:p>
          <a:p>
            <a:endParaRPr lang="en-SK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2B7DD-95D4-98CE-E6E0-1F80BE14C0C6}"/>
              </a:ext>
            </a:extLst>
          </p:cNvPr>
          <p:cNvSpPr txBox="1"/>
          <p:nvPr/>
        </p:nvSpPr>
        <p:spPr>
          <a:xfrm>
            <a:off x="2997544" y="5888503"/>
            <a:ext cx="6196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K" dirty="0">
                <a:solidFill>
                  <a:srgbClr val="FFFFFF"/>
                </a:solidFill>
              </a:rPr>
              <a:t>on sample repository </a:t>
            </a:r>
          </a:p>
          <a:p>
            <a:pPr algn="ctr"/>
            <a:r>
              <a:rPr lang="en-GB" dirty="0">
                <a:solidFill>
                  <a:srgbClr val="FFFFFF"/>
                </a:solidFill>
              </a:rPr>
              <a:t>https://</a:t>
            </a:r>
            <a:r>
              <a:rPr lang="en-GB" dirty="0" err="1">
                <a:solidFill>
                  <a:srgbClr val="FFFFFF"/>
                </a:solidFill>
              </a:rPr>
              <a:t>github.com</a:t>
            </a:r>
            <a:r>
              <a:rPr lang="en-GB" dirty="0">
                <a:solidFill>
                  <a:srgbClr val="FFFFFF"/>
                </a:solidFill>
              </a:rPr>
              <a:t>/</a:t>
            </a:r>
            <a:r>
              <a:rPr lang="en-GB" dirty="0" err="1">
                <a:solidFill>
                  <a:srgbClr val="FFFFFF"/>
                </a:solidFill>
              </a:rPr>
              <a:t>gratex</a:t>
            </a:r>
            <a:r>
              <a:rPr lang="en-GB" dirty="0">
                <a:solidFill>
                  <a:srgbClr val="FFFFFF"/>
                </a:solidFill>
              </a:rPr>
              <a:t>/</a:t>
            </a:r>
            <a:r>
              <a:rPr lang="en-GB" dirty="0" err="1">
                <a:solidFill>
                  <a:srgbClr val="FFFFFF"/>
                </a:solidFill>
              </a:rPr>
              <a:t>uri.git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508FAAE-AB67-7532-DC2E-7088EF54970D}"/>
              </a:ext>
            </a:extLst>
          </p:cNvPr>
          <p:cNvSpPr txBox="1">
            <a:spLocks/>
          </p:cNvSpPr>
          <p:nvPr/>
        </p:nvSpPr>
        <p:spPr>
          <a:xfrm>
            <a:off x="1762897" y="3027174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K" dirty="0">
                <a:solidFill>
                  <a:srgbClr val="FFFFFF"/>
                </a:solidFill>
              </a:rPr>
              <a:t>a.in.the.k@gmail.com</a:t>
            </a:r>
          </a:p>
        </p:txBody>
      </p:sp>
    </p:spTree>
    <p:extLst>
      <p:ext uri="{BB962C8B-B14F-4D97-AF65-F5344CB8AC3E}">
        <p14:creationId xmlns:p14="http://schemas.microsoft.com/office/powerpoint/2010/main" val="3838475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81591-11AC-13A6-9DA0-212A801C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K" dirty="0"/>
              <a:t>Surviving Mutant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0F37E-9238-0BF7-0764-E17ED08AC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K" dirty="0"/>
              <a:t>1) Kod je nanic a obsahuje nepodstatny balast</a:t>
            </a:r>
          </a:p>
          <a:p>
            <a:r>
              <a:rPr lang="en-SK" dirty="0"/>
              <a:t>2) test je nanic a nepokryva podstatnu cast kodu</a:t>
            </a:r>
          </a:p>
          <a:p>
            <a:r>
              <a:rPr lang="en-SK" dirty="0"/>
              <a:t>3) ani diva svina (zatial nevie) alebo je to na exclude z mutacii (aj take pripady su)</a:t>
            </a:r>
          </a:p>
          <a:p>
            <a:endParaRPr lang="en-SK" dirty="0"/>
          </a:p>
          <a:p>
            <a:endParaRPr lang="en-S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666D00-0B14-03FB-8B87-FF69BF08C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98" y="3811316"/>
            <a:ext cx="6835346" cy="268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6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6EC995-B6E0-B414-7433-7AD399DB5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644" y="1075756"/>
            <a:ext cx="5947720" cy="30241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205B41-1632-2513-D052-F27AC74E8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28" y="626315"/>
            <a:ext cx="7772400" cy="1494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73A5D5-D43D-6358-A9F9-399A9D816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28" y="2305683"/>
            <a:ext cx="5381914" cy="4091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5FFBE-66DA-2B25-7247-F4065F238F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493" y="4750214"/>
            <a:ext cx="5630577" cy="15957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5D8DAC3-3FBD-09E7-AE61-1B7B5FD70BCC}"/>
                  </a:ext>
                </a:extLst>
              </p14:cNvPr>
              <p14:cNvContentPartPr/>
              <p14:nvPr/>
            </p14:nvContentPartPr>
            <p14:xfrm>
              <a:off x="9870694" y="5923421"/>
              <a:ext cx="278280" cy="90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5D8DAC3-3FBD-09E7-AE61-1B7B5FD70B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62054" y="5914781"/>
                <a:ext cx="295920" cy="266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813554D-CC1F-14B0-C085-BF6C024E6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2" y="106325"/>
            <a:ext cx="6349409" cy="405718"/>
          </a:xfrm>
        </p:spPr>
        <p:txBody>
          <a:bodyPr>
            <a:normAutofit fontScale="90000"/>
          </a:bodyPr>
          <a:lstStyle/>
          <a:p>
            <a:r>
              <a:rPr lang="en-SK" dirty="0"/>
              <a:t>Sample1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4B3ABDA-A9D1-71AE-03C3-158F23EE37A7}"/>
                  </a:ext>
                </a:extLst>
              </p14:cNvPr>
              <p14:cNvContentPartPr/>
              <p14:nvPr/>
            </p14:nvContentPartPr>
            <p14:xfrm>
              <a:off x="2794504" y="5417891"/>
              <a:ext cx="2688120" cy="69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4B3ABDA-A9D1-71AE-03C3-158F23EE37A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85864" y="5409251"/>
                <a:ext cx="27057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DED0134-4FC0-23F3-B891-DC34C9A292A9}"/>
                  </a:ext>
                </a:extLst>
              </p14:cNvPr>
              <p14:cNvContentPartPr/>
              <p14:nvPr/>
            </p14:nvContentPartPr>
            <p14:xfrm>
              <a:off x="651424" y="5597891"/>
              <a:ext cx="4614120" cy="612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DED0134-4FC0-23F3-B891-DC34C9A292A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2424" y="5588891"/>
                <a:ext cx="4631760" cy="78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6773B1EB-1A3F-8976-202F-BD99DBE0C254}"/>
              </a:ext>
            </a:extLst>
          </p:cNvPr>
          <p:cNvGrpSpPr/>
          <p:nvPr/>
        </p:nvGrpSpPr>
        <p:grpSpPr>
          <a:xfrm>
            <a:off x="5543824" y="2473811"/>
            <a:ext cx="891360" cy="2621520"/>
            <a:chOff x="5543824" y="2473811"/>
            <a:chExt cx="891360" cy="2621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591A42F-E0A5-C0EE-C2D2-4B11AA213F91}"/>
                    </a:ext>
                  </a:extLst>
                </p14:cNvPr>
                <p14:cNvContentPartPr/>
                <p14:nvPr/>
              </p14:nvContentPartPr>
              <p14:xfrm>
                <a:off x="5543824" y="2505491"/>
                <a:ext cx="835920" cy="258984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591A42F-E0A5-C0EE-C2D2-4B11AA213F91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534824" y="2496851"/>
                  <a:ext cx="853560" cy="260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E490CE3E-45B3-B194-B1C2-6FE00BCBAADB}"/>
                    </a:ext>
                  </a:extLst>
                </p14:cNvPr>
                <p14:cNvContentPartPr/>
                <p14:nvPr/>
              </p14:nvContentPartPr>
              <p14:xfrm>
                <a:off x="6310984" y="2473811"/>
                <a:ext cx="124200" cy="15084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E490CE3E-45B3-B194-B1C2-6FE00BCBAADB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302344" y="2465171"/>
                  <a:ext cx="141840" cy="168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61410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2E47A8-9ABC-D649-B3C7-8E22A5BC8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66" y="612952"/>
            <a:ext cx="6349409" cy="405718"/>
          </a:xfrm>
        </p:spPr>
        <p:txBody>
          <a:bodyPr>
            <a:normAutofit fontScale="90000"/>
          </a:bodyPr>
          <a:lstStyle/>
          <a:p>
            <a:r>
              <a:rPr lang="en-SK" dirty="0"/>
              <a:t>Sample2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5BAE41F-6ACE-81F7-E771-5A5C84680F76}"/>
              </a:ext>
            </a:extLst>
          </p:cNvPr>
          <p:cNvGrpSpPr/>
          <p:nvPr/>
        </p:nvGrpSpPr>
        <p:grpSpPr>
          <a:xfrm>
            <a:off x="312866" y="1268628"/>
            <a:ext cx="2632353" cy="3989172"/>
            <a:chOff x="312866" y="1268628"/>
            <a:chExt cx="4127500" cy="5334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2C5CF8-6E2C-0A08-17F1-D6DB85C19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866" y="1268628"/>
              <a:ext cx="4127500" cy="5334000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C37FDF09-ED6D-A68B-2939-B0B50643BD62}"/>
                    </a:ext>
                  </a:extLst>
                </p14:cNvPr>
                <p14:cNvContentPartPr/>
                <p14:nvPr/>
              </p14:nvContentPartPr>
              <p14:xfrm>
                <a:off x="437614" y="1965581"/>
                <a:ext cx="2469960" cy="2340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C37FDF09-ED6D-A68B-2939-B0B50643BD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24068" y="1953642"/>
                  <a:ext cx="2497617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5A9B79D7-9074-C8D8-60C0-394BB0ABFD74}"/>
                    </a:ext>
                  </a:extLst>
                </p14:cNvPr>
                <p14:cNvContentPartPr/>
                <p14:nvPr/>
              </p14:nvContentPartPr>
              <p14:xfrm>
                <a:off x="494494" y="2196701"/>
                <a:ext cx="3847680" cy="9468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5A9B79D7-9074-C8D8-60C0-394BB0ABFD7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0383" y="2185166"/>
                  <a:ext cx="3875337" cy="1182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1C38BDF1-14A9-1FE0-5BA0-BF743C7009DF}"/>
                    </a:ext>
                  </a:extLst>
                </p14:cNvPr>
                <p14:cNvContentPartPr/>
                <p14:nvPr/>
              </p14:nvContentPartPr>
              <p14:xfrm>
                <a:off x="399814" y="2407301"/>
                <a:ext cx="2513880" cy="10152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1C38BDF1-14A9-1FE0-5BA0-BF743C7009D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86268" y="2395754"/>
                  <a:ext cx="2541536" cy="125096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44CC465-D3D8-C58D-6CB9-127C242236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4225" y="1018670"/>
            <a:ext cx="7149751" cy="1799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35DBE3-5DBE-0D1B-FA59-AC1405F43A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0881" y="5589372"/>
            <a:ext cx="3003344" cy="11296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54385C-5AA4-7CCE-75A0-B58633C7215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45022" y="3005994"/>
            <a:ext cx="3756288" cy="18257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800C4F-885D-E597-9F19-96083A70CF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97322" y="5382130"/>
            <a:ext cx="4807976" cy="914400"/>
          </a:xfrm>
          <a:prstGeom prst="rect">
            <a:avLst/>
          </a:prstGeom>
        </p:spPr>
      </p:pic>
      <p:pic>
        <p:nvPicPr>
          <p:cNvPr id="17" name="Graphic 16" descr="Badge with solid fill">
            <a:extLst>
              <a:ext uri="{FF2B5EF4-FFF2-40B4-BE49-F238E27FC236}">
                <a16:creationId xmlns:a16="http://schemas.microsoft.com/office/drawing/2014/main" id="{D9CDFD34-5B37-2147-DD52-B8F53F9BEB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802522" y="354228"/>
            <a:ext cx="914400" cy="914400"/>
          </a:xfrm>
          <a:prstGeom prst="rect">
            <a:avLst/>
          </a:prstGeom>
        </p:spPr>
      </p:pic>
      <p:pic>
        <p:nvPicPr>
          <p:cNvPr id="19" name="Graphic 18" descr="Badge 3 with solid fill">
            <a:extLst>
              <a:ext uri="{FF2B5EF4-FFF2-40B4-BE49-F238E27FC236}">
                <a16:creationId xmlns:a16="http://schemas.microsoft.com/office/drawing/2014/main" id="{B54062F3-D886-ACEB-AC0F-60A8872EF4F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16363" y="2674555"/>
            <a:ext cx="914400" cy="914400"/>
          </a:xfrm>
          <a:prstGeom prst="rect">
            <a:avLst/>
          </a:prstGeom>
        </p:spPr>
      </p:pic>
      <p:pic>
        <p:nvPicPr>
          <p:cNvPr id="23" name="Graphic 22" descr="Badge 5 with solid fill">
            <a:extLst>
              <a:ext uri="{FF2B5EF4-FFF2-40B4-BE49-F238E27FC236}">
                <a16:creationId xmlns:a16="http://schemas.microsoft.com/office/drawing/2014/main" id="{E9F7E5BD-149A-E38B-304A-10F50B8D970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-28499" y="5090335"/>
            <a:ext cx="914400" cy="914400"/>
          </a:xfrm>
          <a:prstGeom prst="rect">
            <a:avLst/>
          </a:prstGeom>
        </p:spPr>
      </p:pic>
      <p:pic>
        <p:nvPicPr>
          <p:cNvPr id="25" name="Graphic 24" descr="Badge 1 with solid fill">
            <a:extLst>
              <a:ext uri="{FF2B5EF4-FFF2-40B4-BE49-F238E27FC236}">
                <a16:creationId xmlns:a16="http://schemas.microsoft.com/office/drawing/2014/main" id="{641BA1C8-6CC0-1D3E-04C2-6FBF8D5867B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1464" y="944312"/>
            <a:ext cx="532699" cy="532699"/>
          </a:xfrm>
          <a:prstGeom prst="rect">
            <a:avLst/>
          </a:prstGeom>
        </p:spPr>
      </p:pic>
      <p:pic>
        <p:nvPicPr>
          <p:cNvPr id="29" name="Graphic 28" descr="Badge 4 with solid fill">
            <a:extLst>
              <a:ext uri="{FF2B5EF4-FFF2-40B4-BE49-F238E27FC236}">
                <a16:creationId xmlns:a16="http://schemas.microsoft.com/office/drawing/2014/main" id="{BEFCD747-D839-6A93-5510-003EA683FC3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268316" y="48317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9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87DA9-EDC3-B4C2-EDC7-0C11C16A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K" dirty="0"/>
              <a:t>RooCode interpreting Mut report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7E1AA7-D44F-D243-BE1F-9FB71C6145FF}"/>
                  </a:ext>
                </a:extLst>
              </p14:cNvPr>
              <p14:cNvContentPartPr/>
              <p14:nvPr/>
            </p14:nvContentPartPr>
            <p14:xfrm>
              <a:off x="1762024" y="140749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7E1AA7-D44F-D243-BE1F-9FB71C6145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3384" y="139849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A81E732-DBF9-71C1-F30F-D82FDD4F8E90}"/>
                  </a:ext>
                </a:extLst>
              </p14:cNvPr>
              <p14:cNvContentPartPr/>
              <p14:nvPr/>
            </p14:nvContentPartPr>
            <p14:xfrm>
              <a:off x="1234264" y="105577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A81E732-DBF9-71C1-F30F-D82FDD4F8E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5264" y="1047131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075E913D-560F-4C8A-F72E-DA497C693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90688"/>
            <a:ext cx="7239000" cy="4559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6C493E-A3B0-F808-4594-C32ECAB33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853" y="379110"/>
            <a:ext cx="3643212" cy="611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24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16794-A985-9A14-D274-20540EDC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103" y="461466"/>
            <a:ext cx="3890319" cy="1874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596F2A-151D-D0DF-815D-3B03FDE0A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78" y="461466"/>
            <a:ext cx="7772400" cy="5935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AAD055-3BC2-8F5C-3DD3-CD5DABEDB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446" y="3076833"/>
            <a:ext cx="4229554" cy="31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197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86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Mutation Testing</vt:lpstr>
      <vt:lpstr>Surviving Mutant </vt:lpstr>
      <vt:lpstr>Sample1</vt:lpstr>
      <vt:lpstr>Sample2</vt:lpstr>
      <vt:lpstr>RooCode interpreting Mut report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marcus</dc:creator>
  <cp:lastModifiedBy>marcus</cp:lastModifiedBy>
  <cp:revision>13</cp:revision>
  <dcterms:created xsi:type="dcterms:W3CDTF">2025-11-03T16:57:54Z</dcterms:created>
  <dcterms:modified xsi:type="dcterms:W3CDTF">2025-11-03T23:17:31Z</dcterms:modified>
</cp:coreProperties>
</file>

<file path=docProps/thumbnail.jpeg>
</file>